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 Slide" id="{9CF7B3F3-D7C9-4DC3-972A-42F5C5701ADC}">
          <p14:sldIdLst>
            <p14:sldId id="256"/>
          </p14:sldIdLst>
        </p14:section>
        <p14:section name="About Slide" id="{302CBD1D-3355-4F35-B630-E4CEF54F9DFD}">
          <p14:sldIdLst/>
        </p14:section>
        <p14:section name="Team Slide" id="{2F5F3CFA-1408-411C-AC62-6A733B88076B}">
          <p14:sldIdLst/>
        </p14:section>
        <p14:section name="Service SLide" id="{E2DC2344-B82A-4B6F-AD31-D86899EF834F}">
          <p14:sldIdLst/>
        </p14:section>
        <p14:section name="Break Slide" id="{1085DD41-2A26-4E5E-A98D-C5FF66BC74B0}">
          <p14:sldIdLst>
            <p14:sldId id="257"/>
          </p14:sldIdLst>
        </p14:section>
        <p14:section name="Portofolios Slide" id="{01F077BB-5B96-4D1A-958C-77A936C08A1F}">
          <p14:sldIdLst/>
        </p14:section>
        <p14:section name="Mockup Slide" id="{1D1E1A91-2C63-4FCF-9584-D7E5E4EC66FD}">
          <p14:sldIdLst/>
        </p14:section>
        <p14:section name="InfoGrapic Slide" id="{2AB3C6E0-EEDA-4173-B389-D1BC9B616BFC}">
          <p14:sldIdLst/>
        </p14:section>
        <p14:section name="Chart Slide" id="{1DE3046C-3949-4313-AED4-D720E8DB580D}">
          <p14:sldIdLst/>
        </p14:section>
        <p14:section name="Pricing Table Slide" id="{A3E3D549-8D28-4E9E-BB26-0B76B32CD90D}">
          <p14:sldIdLst/>
        </p14:section>
        <p14:section name="Quote Slide" id="{5B6A727B-352F-4BCD-8BCC-C58F22D28A30}">
          <p14:sldIdLst/>
        </p14:section>
        <p14:section name="Contact SLide" id="{876B22DA-16B2-4972-AA64-1F49045833B2}">
          <p14:sldIdLst/>
        </p14:section>
        <p14:section name="Ending Slide" id="{5420ABF9-D2EB-4EDD-9C47-8B817532F7D0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4532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AD8ED-1F45-4B74-A5A1-62352CB9FF3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93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07231E-D630-46E0-916D-9025C0F39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F10CE-9C2E-4EAB-80F1-02A2BA3AD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16707-8391-42CE-B18B-29BCA954B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8688211-DEC7-4D93-A44D-B4BA3AFE2C52}" type="datetimeFigureOut">
              <a:rPr lang="en-US" smtClean="0"/>
              <a:pPr/>
              <a:t>6/8/2020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632D9-A98C-4351-801D-EE8C599B37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4942D-4FE1-4EB6-A276-567E193609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10DE625-96A3-4E93-8AEE-AA8630B624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244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329DEB1E-890C-4714-83F2-3C400773F9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34" b="7834"/>
          <a:stretch>
            <a:fillRect/>
          </a:stretch>
        </p:blipFill>
        <p:spPr/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56811E-ABF3-41FC-BB00-B5D132B6C107}"/>
              </a:ext>
            </a:extLst>
          </p:cNvPr>
          <p:cNvSpPr txBox="1"/>
          <p:nvPr/>
        </p:nvSpPr>
        <p:spPr>
          <a:xfrm>
            <a:off x="2436986" y="2767281"/>
            <a:ext cx="7318029" cy="132343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8000" b="1">
                <a:solidFill>
                  <a:schemeClr val="bg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PROOVE FIRST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5D4BA4-19DC-4B60-BE1C-4FAF05774270}"/>
              </a:ext>
            </a:extLst>
          </p:cNvPr>
          <p:cNvCxnSpPr>
            <a:cxnSpLocks/>
          </p:cNvCxnSpPr>
          <p:nvPr/>
        </p:nvCxnSpPr>
        <p:spPr>
          <a:xfrm flipV="1">
            <a:off x="2597623" y="4090719"/>
            <a:ext cx="2100649" cy="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E91DEB-E083-4AA0-8667-6993FCFD95B2}"/>
              </a:ext>
            </a:extLst>
          </p:cNvPr>
          <p:cNvCxnSpPr>
            <a:cxnSpLocks/>
          </p:cNvCxnSpPr>
          <p:nvPr/>
        </p:nvCxnSpPr>
        <p:spPr>
          <a:xfrm flipV="1">
            <a:off x="7493728" y="4089498"/>
            <a:ext cx="2100649" cy="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4091324C-494B-4C1A-A4F6-27D95C53B075}"/>
              </a:ext>
            </a:extLst>
          </p:cNvPr>
          <p:cNvSpPr/>
          <p:nvPr/>
        </p:nvSpPr>
        <p:spPr>
          <a:xfrm>
            <a:off x="5791495" y="4034188"/>
            <a:ext cx="110620" cy="110620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06290DA-3E0A-4B9D-9119-0063DE8397E8}"/>
              </a:ext>
            </a:extLst>
          </p:cNvPr>
          <p:cNvSpPr/>
          <p:nvPr/>
        </p:nvSpPr>
        <p:spPr>
          <a:xfrm>
            <a:off x="6040690" y="4034188"/>
            <a:ext cx="110620" cy="110620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DB14CEF-0B08-4549-8CAF-1970958C1EA0}"/>
              </a:ext>
            </a:extLst>
          </p:cNvPr>
          <p:cNvSpPr/>
          <p:nvPr/>
        </p:nvSpPr>
        <p:spPr>
          <a:xfrm>
            <a:off x="6289886" y="4034188"/>
            <a:ext cx="110620" cy="110620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A2CB1FA-B596-4AA1-AB43-401C753F727C}"/>
              </a:ext>
            </a:extLst>
          </p:cNvPr>
          <p:cNvSpPr/>
          <p:nvPr/>
        </p:nvSpPr>
        <p:spPr>
          <a:xfrm>
            <a:off x="419100" y="469900"/>
            <a:ext cx="330200" cy="33020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4E2CB43-A5D8-4AD3-AA4A-93C6229A273D}"/>
              </a:ext>
            </a:extLst>
          </p:cNvPr>
          <p:cNvSpPr/>
          <p:nvPr/>
        </p:nvSpPr>
        <p:spPr>
          <a:xfrm>
            <a:off x="584200" y="469900"/>
            <a:ext cx="330200" cy="33020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80B2331-5B72-4F7C-9577-7DA1D2A337C4}"/>
              </a:ext>
            </a:extLst>
          </p:cNvPr>
          <p:cNvSpPr/>
          <p:nvPr/>
        </p:nvSpPr>
        <p:spPr>
          <a:xfrm>
            <a:off x="501650" y="635000"/>
            <a:ext cx="330200" cy="33020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0E6DE80-4C51-4E23-8FC4-8D42AA010A19}"/>
              </a:ext>
            </a:extLst>
          </p:cNvPr>
          <p:cNvSpPr txBox="1"/>
          <p:nvPr/>
        </p:nvSpPr>
        <p:spPr>
          <a:xfrm>
            <a:off x="10039739" y="6076890"/>
            <a:ext cx="15969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bg1"/>
                </a:solidFill>
                <a:latin typeface="Work sans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GandorFamily</a:t>
            </a:r>
          </a:p>
        </p:txBody>
      </p:sp>
    </p:spTree>
    <p:extLst>
      <p:ext uri="{BB962C8B-B14F-4D97-AF65-F5344CB8AC3E}">
        <p14:creationId xmlns:p14="http://schemas.microsoft.com/office/powerpoint/2010/main" val="2420142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0413371B-6675-4FA2-B9B9-DAC55F4EE69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44" b="148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2246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C78E08F2-0C08-4B68-AA9C-067885CF867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1" b="78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7931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chemeClr val="bg1">
              <a:lumMod val="85000"/>
            </a:schemeClr>
          </a:solidFill>
        </a:ln>
      </a:spPr>
      <a:bodyPr rtlCol="0" anchor="ctr"/>
      <a:lstStyle>
        <a:defPPr algn="ctr">
          <a:defRPr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3200" b="1" smtClean="0">
            <a:solidFill>
              <a:schemeClr val="bg1"/>
            </a:solidFill>
            <a:latin typeface="Arial" panose="020B0604020202020204" pitchFamily="34" charset="0"/>
            <a:ea typeface="Open Sans" panose="020B0606030504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3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Poppins</vt:lpstr>
      <vt:lpstr>Work Sans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fahmi</dc:creator>
  <cp:lastModifiedBy>fahmi</cp:lastModifiedBy>
  <cp:revision>13</cp:revision>
  <dcterms:created xsi:type="dcterms:W3CDTF">2020-06-08T05:13:51Z</dcterms:created>
  <dcterms:modified xsi:type="dcterms:W3CDTF">2020-06-08T13:53:06Z</dcterms:modified>
</cp:coreProperties>
</file>

<file path=docProps/thumbnail.jpeg>
</file>